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5.png"/><Relationship Id="rId3" Type="http://schemas.openxmlformats.org/officeDocument/2006/relationships/image" Target="../media/image118.png"/><Relationship Id="rId21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8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28" Type="http://schemas.openxmlformats.org/officeDocument/2006/relationships/image" Target="../media/image116.png"/><Relationship Id="rId10" Type="http://schemas.openxmlformats.org/officeDocument/2006/relationships/image" Target="../media/image125.png"/><Relationship Id="rId19" Type="http://schemas.openxmlformats.org/officeDocument/2006/relationships/image" Target="../media/image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Relationship Id="rId27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18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17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2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1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19.png"/><Relationship Id="rId12" Type="http://schemas.openxmlformats.org/officeDocument/2006/relationships/image" Target="../media/image167.png"/><Relationship Id="rId17" Type="http://schemas.openxmlformats.org/officeDocument/2006/relationships/image" Target="../media/image17.png"/><Relationship Id="rId2" Type="http://schemas.openxmlformats.org/officeDocument/2006/relationships/image" Target="../media/image16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66.png"/><Relationship Id="rId5" Type="http://schemas.openxmlformats.org/officeDocument/2006/relationships/image" Target="../media/image117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21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1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12066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864100" y="15372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16133" y="15372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787900" y="27337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C09DB7-CC66-5CF4-973E-131FCD87716A}"/>
              </a:ext>
            </a:extLst>
          </p:cNvPr>
          <p:cNvSpPr/>
          <p:nvPr/>
        </p:nvSpPr>
        <p:spPr>
          <a:xfrm>
            <a:off x="1113999" y="4325305"/>
            <a:ext cx="1502201" cy="673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42378-F358-93D4-54C6-A224B5E694BD}"/>
              </a:ext>
            </a:extLst>
          </p:cNvPr>
          <p:cNvGrpSpPr/>
          <p:nvPr/>
        </p:nvGrpSpPr>
        <p:grpSpPr>
          <a:xfrm>
            <a:off x="7027502" y="2432881"/>
            <a:ext cx="2328203" cy="1594960"/>
            <a:chOff x="7027502" y="2432881"/>
            <a:chExt cx="2328203" cy="15949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23CBA5B-F048-489B-4379-6D2679957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02" y="2432881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6BEB1-C39C-6D39-B5F0-16FB312E5A76}"/>
                </a:ext>
              </a:extLst>
            </p:cNvPr>
            <p:cNvSpPr/>
            <p:nvPr/>
          </p:nvSpPr>
          <p:spPr>
            <a:xfrm>
              <a:off x="8038867" y="3610566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22793-C570-6B9E-C216-49A76E8C7975}"/>
              </a:ext>
            </a:extLst>
          </p:cNvPr>
          <p:cNvGrpSpPr/>
          <p:nvPr/>
        </p:nvGrpSpPr>
        <p:grpSpPr>
          <a:xfrm>
            <a:off x="7011409" y="3843278"/>
            <a:ext cx="2323364" cy="1591645"/>
            <a:chOff x="7021043" y="3780023"/>
            <a:chExt cx="2323364" cy="159164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AAAA1FF-15C6-2C03-D498-19FA99AD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43" y="3780023"/>
              <a:ext cx="2323364" cy="159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B0795-2FB3-419B-8E32-A577D3F00394}"/>
                </a:ext>
              </a:extLst>
            </p:cNvPr>
            <p:cNvSpPr/>
            <p:nvPr/>
          </p:nvSpPr>
          <p:spPr>
            <a:xfrm>
              <a:off x="8060110" y="493519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EC3D2-542C-7A6D-F8F8-A0202EDE8C11}"/>
              </a:ext>
            </a:extLst>
          </p:cNvPr>
          <p:cNvGrpSpPr/>
          <p:nvPr/>
        </p:nvGrpSpPr>
        <p:grpSpPr>
          <a:xfrm>
            <a:off x="7019725" y="5252760"/>
            <a:ext cx="2324700" cy="1592560"/>
            <a:chOff x="7018699" y="5110634"/>
            <a:chExt cx="2324700" cy="15925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56DEE0-773B-5AC9-BB63-37813CBE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699" y="5110634"/>
              <a:ext cx="2324700" cy="159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AFD11-D138-EF48-7666-24F3CF06E1B4}"/>
                </a:ext>
              </a:extLst>
            </p:cNvPr>
            <p:cNvSpPr/>
            <p:nvPr/>
          </p:nvSpPr>
          <p:spPr>
            <a:xfrm>
              <a:off x="8038867" y="625336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16071</TotalTime>
  <Words>648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146</cp:revision>
  <dcterms:created xsi:type="dcterms:W3CDTF">2023-07-26T17:49:20Z</dcterms:created>
  <dcterms:modified xsi:type="dcterms:W3CDTF">2024-11-25T23:13:13Z</dcterms:modified>
</cp:coreProperties>
</file>